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B2B-92B3-4445-9A8E-83AD529ACCC6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82B547-6E48-4D8B-9D30-F6ABA9DD44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53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2B547-6E48-4D8B-9D30-F6ABA9DD44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24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2B547-6E48-4D8B-9D30-F6ABA9DD44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17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06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31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96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511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69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594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525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53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66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871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08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9FA74-61D4-48E4-84ED-A2A4331E2B43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DDDE4-C7E7-4CC6-BAD7-E086B6A28B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89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Law of Sines and Cosines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25,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964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1 </a:t>
            </a:r>
            <a:r>
              <a:rPr lang="en-US" b="0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UC = </a:t>
            </a: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116.9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2 </a:t>
            </a:r>
            <a:r>
              <a:rPr lang="en-US" b="0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B = </a:t>
            </a:r>
            <a:r>
              <a:rPr lang="en-US" b="0" i="0" u="none" strike="noStrike" baseline="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greater than 90 </a:t>
            </a:r>
            <a:r>
              <a:rPr lang="en-US" b="0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(</a:t>
            </a: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113.1)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3 </a:t>
            </a:r>
            <a:r>
              <a:rPr lang="en-US" b="0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N = </a:t>
            </a: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61-62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4 </a:t>
            </a:r>
            <a:r>
              <a:rPr lang="en-US" b="0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A = </a:t>
            </a: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72-73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5 </a:t>
            </a:r>
            <a:r>
              <a:rPr lang="en-US" b="0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HX = </a:t>
            </a: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32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6 </a:t>
            </a:r>
            <a:r>
              <a:rPr lang="en-US" b="0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L = </a:t>
            </a: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46-47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7 </a:t>
            </a:r>
            <a:r>
              <a:rPr lang="en-US" b="0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L = </a:t>
            </a: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44-45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8 </a:t>
            </a:r>
            <a:r>
              <a:rPr lang="en-US" b="0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C = </a:t>
            </a: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46-47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9 </a:t>
            </a:r>
            <a:r>
              <a:rPr lang="en-US" b="0" i="0" u="none" strike="noStrike" baseline="0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S = </a:t>
            </a:r>
            <a:r>
              <a:rPr lang="en-US" b="1" i="0" u="none" strike="noStrike" baseline="0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2365003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54</Words>
  <Application>Microsoft Office PowerPoint</Application>
  <PresentationFormat>On-screen Show (4:3)</PresentationFormat>
  <Paragraphs>14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Law of Sines and Cosines</vt:lpstr>
      <vt:lpstr>Homework 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 of Sines and Cosines</dc:title>
  <dc:creator>Ameena</dc:creator>
  <cp:lastModifiedBy>Ameena</cp:lastModifiedBy>
  <cp:revision>3</cp:revision>
  <dcterms:created xsi:type="dcterms:W3CDTF">2010-02-25T16:45:55Z</dcterms:created>
  <dcterms:modified xsi:type="dcterms:W3CDTF">2010-02-25T17:24:07Z</dcterms:modified>
</cp:coreProperties>
</file>